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80" r:id="rId5"/>
    <p:sldId id="267" r:id="rId6"/>
    <p:sldId id="259" r:id="rId7"/>
    <p:sldId id="260" r:id="rId8"/>
    <p:sldId id="268" r:id="rId9"/>
    <p:sldId id="269" r:id="rId10"/>
    <p:sldId id="270" r:id="rId11"/>
    <p:sldId id="281" r:id="rId12"/>
    <p:sldId id="273" r:id="rId13"/>
    <p:sldId id="272" r:id="rId14"/>
    <p:sldId id="274" r:id="rId15"/>
    <p:sldId id="276" r:id="rId16"/>
    <p:sldId id="275" r:id="rId17"/>
    <p:sldId id="277" r:id="rId18"/>
    <p:sldId id="262" r:id="rId19"/>
    <p:sldId id="263" r:id="rId20"/>
    <p:sldId id="264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86" y="-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eg>
</file>

<file path=ppt/media/media1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zarngRC7DZo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66800" y="1676400"/>
            <a:ext cx="6781800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15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DARK WEB</a:t>
            </a:r>
            <a:endParaRPr lang="en-US" sz="115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79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</a:rPr>
              <a:t>The Dark Web</a:t>
            </a:r>
            <a:endParaRPr lang="en-US" sz="4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Sites and webpages are not indexed and accessible easily</a:t>
            </a:r>
          </a:p>
          <a:p>
            <a:r>
              <a:rPr lang="en-US" sz="2400" dirty="0" smtClean="0"/>
              <a:t>NOT accessible via normal browser like chrome, Firefox, opera, safari</a:t>
            </a:r>
          </a:p>
          <a:p>
            <a:r>
              <a:rPr lang="en-US" sz="2400" dirty="0" smtClean="0"/>
              <a:t>TOR enabled browsers (browsers are available on surface web)</a:t>
            </a:r>
          </a:p>
          <a:p>
            <a:r>
              <a:rPr lang="en-US" sz="2400" dirty="0" smtClean="0"/>
              <a:t>TOR - </a:t>
            </a:r>
            <a:r>
              <a:rPr lang="en-IN" sz="2400" dirty="0"/>
              <a:t>key architectural feature of the dark </a:t>
            </a:r>
            <a:r>
              <a:rPr lang="en-IN" sz="2400" dirty="0" smtClean="0"/>
              <a:t>web.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8148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TOR – THE ONION ROUTER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Was developed in the mid-1990s by United States Naval Research Laboratory. US intelligence services and DARPA (the Defence Advanced Research Projects Agency)</a:t>
            </a:r>
          </a:p>
          <a:p>
            <a:r>
              <a:rPr lang="en-IN" sz="2400" dirty="0"/>
              <a:t>Totally </a:t>
            </a:r>
            <a:r>
              <a:rPr lang="en-IN" sz="2400" b="1" dirty="0"/>
              <a:t>anonymously</a:t>
            </a:r>
            <a:r>
              <a:rPr lang="en-IN" sz="2400" dirty="0"/>
              <a:t>, and used for both licit and illicit purposes.</a:t>
            </a:r>
          </a:p>
          <a:p>
            <a:r>
              <a:rPr lang="en-IN" sz="2400" dirty="0"/>
              <a:t>Multiple, sequential encryption, or multi-layered encryption like the layers of an onion</a:t>
            </a:r>
          </a:p>
          <a:p>
            <a:r>
              <a:rPr lang="en-IN" sz="2400" dirty="0" smtClean="0"/>
              <a:t>Uses </a:t>
            </a:r>
            <a:r>
              <a:rPr lang="en-IN" sz="2400" dirty="0"/>
              <a:t>packet-switching technology like µTorrent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015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50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730" y="-158533"/>
            <a:ext cx="9471660" cy="7111168"/>
          </a:xfrm>
        </p:spPr>
      </p:pic>
    </p:spTree>
    <p:extLst>
      <p:ext uri="{BB962C8B-B14F-4D97-AF65-F5344CB8AC3E}">
        <p14:creationId xmlns:p14="http://schemas.microsoft.com/office/powerpoint/2010/main" val="3344312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609600"/>
            <a:ext cx="7924800" cy="41148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IN" sz="2300" dirty="0" smtClean="0"/>
              <a:t>Each </a:t>
            </a:r>
            <a:r>
              <a:rPr lang="en-IN" sz="2300" dirty="0"/>
              <a:t>server that a data packet passes through encrypts that data packet, and its routing information, with its own encryption </a:t>
            </a:r>
            <a:r>
              <a:rPr lang="en-IN" sz="2300" dirty="0" smtClean="0"/>
              <a:t>key</a:t>
            </a:r>
            <a:r>
              <a:rPr lang="en-IN" sz="2300" dirty="0"/>
              <a:t>.</a:t>
            </a:r>
            <a:endParaRPr lang="en-IN" sz="2300" dirty="0" smtClean="0"/>
          </a:p>
          <a:p>
            <a:pPr>
              <a:lnSpc>
                <a:spcPct val="150000"/>
              </a:lnSpc>
            </a:pPr>
            <a:r>
              <a:rPr lang="en-IN" sz="2300" dirty="0" smtClean="0"/>
              <a:t>So </a:t>
            </a:r>
            <a:r>
              <a:rPr lang="en-IN" sz="2300" dirty="0"/>
              <a:t>that by the time all the different data packets reach their destination they have each been encrypted multiple times, using different encryption </a:t>
            </a:r>
            <a:r>
              <a:rPr lang="en-IN" sz="2300" dirty="0" smtClean="0"/>
              <a:t>keys</a:t>
            </a:r>
            <a:r>
              <a:rPr lang="en-IN" sz="2300" dirty="0"/>
              <a:t>.</a:t>
            </a:r>
            <a:endParaRPr lang="en-IN" sz="2300" dirty="0" smtClean="0"/>
          </a:p>
          <a:p>
            <a:pPr>
              <a:lnSpc>
                <a:spcPct val="150000"/>
              </a:lnSpc>
            </a:pPr>
            <a:r>
              <a:rPr lang="en-IN" sz="2300" dirty="0" smtClean="0"/>
              <a:t>The </a:t>
            </a:r>
            <a:r>
              <a:rPr lang="en-IN" sz="2300" dirty="0"/>
              <a:t>routing and the origin of the data packets are effectively unreadable to anyone other than the intended recipient. </a:t>
            </a:r>
            <a:endParaRPr lang="en-IN" sz="2300" dirty="0" smtClean="0"/>
          </a:p>
          <a:p>
            <a:pPr>
              <a:lnSpc>
                <a:spcPct val="150000"/>
              </a:lnSpc>
            </a:pPr>
            <a:r>
              <a:rPr lang="en-IN" sz="2300" dirty="0" smtClean="0"/>
              <a:t>This </a:t>
            </a:r>
            <a:r>
              <a:rPr lang="en-IN" sz="2300" dirty="0"/>
              <a:t>is what gives the data traffic on the dark web its anonymity and secrecy, and it is pretty-much </a:t>
            </a:r>
            <a:r>
              <a:rPr lang="en-IN" sz="2300" dirty="0" err="1"/>
              <a:t>uncrackable</a:t>
            </a:r>
            <a:r>
              <a:rPr lang="en-IN" sz="2300" dirty="0"/>
              <a:t>.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2052785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Hacking was done before the term computer exists</a:t>
            </a:r>
          </a:p>
          <a:p>
            <a:r>
              <a:rPr lang="en-US" sz="1800" dirty="0"/>
              <a:t>German used Enigma in WORLD WAR I for encrypted </a:t>
            </a:r>
            <a:r>
              <a:rPr lang="en-US" sz="1800" dirty="0" smtClean="0"/>
              <a:t>communication</a:t>
            </a:r>
          </a:p>
          <a:p>
            <a:r>
              <a:rPr lang="en-IN" sz="1800" dirty="0"/>
              <a:t>Germans increased its security at the outbreak of war by changing the cipher system daily</a:t>
            </a:r>
            <a:endParaRPr lang="en-US" sz="1800" dirty="0" smtClean="0"/>
          </a:p>
          <a:p>
            <a:r>
              <a:rPr lang="en-US" sz="1800" dirty="0" smtClean="0"/>
              <a:t>Looks like typewriter</a:t>
            </a:r>
            <a:endParaRPr lang="en-US" sz="1800" dirty="0"/>
          </a:p>
          <a:p>
            <a:r>
              <a:rPr lang="en-US" sz="1800" dirty="0" smtClean="0"/>
              <a:t>Encrypted Morse code</a:t>
            </a:r>
          </a:p>
          <a:p>
            <a:r>
              <a:rPr lang="en-US" sz="1800" dirty="0" smtClean="0"/>
              <a:t>Single key encryption</a:t>
            </a:r>
          </a:p>
          <a:p>
            <a:endParaRPr lang="en-US" sz="1800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2257425"/>
            <a:ext cx="3733800" cy="280035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ENIGMA HACK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28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Alan Turing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Turing developed a complex code-breaking technique he named ‘</a:t>
            </a:r>
            <a:r>
              <a:rPr lang="en-IN" sz="2400" dirty="0" err="1"/>
              <a:t>Turingery</a:t>
            </a:r>
            <a:r>
              <a:rPr lang="en-IN" sz="2400" dirty="0" smtClean="0"/>
              <a:t>’.</a:t>
            </a:r>
          </a:p>
          <a:p>
            <a:r>
              <a:rPr lang="en-IN" sz="2400" dirty="0" smtClean="0"/>
              <a:t>This </a:t>
            </a:r>
            <a:r>
              <a:rPr lang="en-IN" sz="2400" dirty="0"/>
              <a:t>method fed into work by others </a:t>
            </a:r>
            <a:r>
              <a:rPr lang="en-IN" sz="2400" dirty="0" smtClean="0"/>
              <a:t>in </a:t>
            </a:r>
            <a:r>
              <a:rPr lang="en-IN" sz="2400" dirty="0"/>
              <a:t>understanding the ‘Lorenz’ cipher machine. </a:t>
            </a:r>
            <a:endParaRPr lang="en-IN" sz="2400" dirty="0" smtClean="0"/>
          </a:p>
          <a:p>
            <a:r>
              <a:rPr lang="en-IN" sz="2400" dirty="0" smtClean="0"/>
              <a:t>Lorenz </a:t>
            </a:r>
            <a:r>
              <a:rPr lang="en-IN" sz="2400" dirty="0"/>
              <a:t>enciphered German strategic messages of high importance: the </a:t>
            </a:r>
            <a:r>
              <a:rPr lang="en-IN" sz="2400" dirty="0" smtClean="0"/>
              <a:t>ability to </a:t>
            </a:r>
            <a:r>
              <a:rPr lang="en-IN" sz="2400" dirty="0"/>
              <a:t>read these contributed greatly to the Allied war effort.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31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76200"/>
            <a:ext cx="7924800" cy="1143000"/>
          </a:xfrm>
        </p:spPr>
        <p:txBody>
          <a:bodyPr/>
          <a:lstStyle/>
          <a:p>
            <a:r>
              <a:rPr lang="en-US" dirty="0" smtClean="0"/>
              <a:t>Turing machine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447800"/>
            <a:ext cx="8787032" cy="4267200"/>
          </a:xfrm>
        </p:spPr>
      </p:pic>
    </p:spTree>
    <p:extLst>
      <p:ext uri="{BB962C8B-B14F-4D97-AF65-F5344CB8AC3E}">
        <p14:creationId xmlns:p14="http://schemas.microsoft.com/office/powerpoint/2010/main" val="2029532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hacks?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629" y="1600200"/>
            <a:ext cx="4272741" cy="4114800"/>
          </a:xfrm>
        </p:spPr>
      </p:pic>
    </p:spTree>
    <p:extLst>
      <p:ext uri="{BB962C8B-B14F-4D97-AF65-F5344CB8AC3E}">
        <p14:creationId xmlns:p14="http://schemas.microsoft.com/office/powerpoint/2010/main" val="185335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1964" y="4158734"/>
            <a:ext cx="2600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- Joker, The Dark Knight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9597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enor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1" r="-1"/>
          <a:stretch/>
        </p:blipFill>
        <p:spPr>
          <a:xfrm>
            <a:off x="76200" y="667657"/>
            <a:ext cx="8955313" cy="505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606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What you think Dark Web is</a:t>
            </a:r>
            <a:endParaRPr lang="en-US" sz="3600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18" r="243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8233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hlinkClick r:id="rId2"/>
          </p:cNvPr>
          <p:cNvSpPr txBox="1"/>
          <p:nvPr/>
        </p:nvSpPr>
        <p:spPr>
          <a:xfrm>
            <a:off x="734291" y="2102729"/>
            <a:ext cx="7543800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n-US" sz="4800" b="1" dirty="0" smtClean="0">
                <a:ln w="19050">
                  <a:solidFill>
                    <a:schemeClr val="tx1">
                      <a:lumMod val="85000"/>
                    </a:schemeClr>
                  </a:solidFill>
                </a:ln>
                <a:solidFill>
                  <a:schemeClr val="bg1">
                    <a:shade val="50000"/>
                  </a:schemeClr>
                </a:solidFill>
              </a:rPr>
              <a:t>   Gultoo Deep Web</a:t>
            </a:r>
            <a:endParaRPr lang="en-US" sz="4800" b="1" dirty="0">
              <a:ln w="19050">
                <a:solidFill>
                  <a:schemeClr val="tx1">
                    <a:lumMod val="85000"/>
                  </a:schemeClr>
                </a:solidFill>
              </a:ln>
              <a:solidFill>
                <a:schemeClr val="bg1">
                  <a:shade val="50000"/>
                </a:schemeClr>
              </a:solidFill>
            </a:endParaRPr>
          </a:p>
        </p:txBody>
      </p:sp>
      <p:sp>
        <p:nvSpPr>
          <p:cNvPr id="6" name="Action Button: Forward or Next 5">
            <a:hlinkClick r:id="rId2" highlightClick="1"/>
          </p:cNvPr>
          <p:cNvSpPr/>
          <p:nvPr/>
        </p:nvSpPr>
        <p:spPr>
          <a:xfrm>
            <a:off x="1662545" y="2175327"/>
            <a:ext cx="685800" cy="685800"/>
          </a:xfrm>
          <a:prstGeom prst="actionButtonForwardNex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32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3200400" cy="2743200"/>
          </a:xfrm>
        </p:spPr>
        <p:txBody>
          <a:bodyPr/>
          <a:lstStyle/>
          <a:p>
            <a:r>
              <a:rPr lang="en-US" sz="5400" dirty="0" smtClean="0"/>
              <a:t>What Dark Web is…..</a:t>
            </a:r>
            <a:endParaRPr lang="en-US" sz="5400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25" r="2232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53093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DARK WEB IS…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Beyond Google and other search engines</a:t>
            </a:r>
          </a:p>
          <a:p>
            <a:r>
              <a:rPr lang="en-IN" sz="2800" dirty="0"/>
              <a:t>Not available in Simple search terms</a:t>
            </a:r>
          </a:p>
          <a:p>
            <a:r>
              <a:rPr lang="en-IN" sz="2800" dirty="0"/>
              <a:t>No .com, </a:t>
            </a:r>
            <a:r>
              <a:rPr lang="en-IN" sz="2800" dirty="0" err="1"/>
              <a:t>.net</a:t>
            </a:r>
            <a:r>
              <a:rPr lang="en-IN" sz="2800" dirty="0"/>
              <a:t>, .org. They have very weird names like .onion, .</a:t>
            </a:r>
            <a:r>
              <a:rPr lang="en-IN" sz="2800" dirty="0" err="1"/>
              <a:t>mofo</a:t>
            </a:r>
            <a:r>
              <a:rPr lang="en-IN" sz="2800" dirty="0"/>
              <a:t>, etc..,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12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Contains Potentially Dangerous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Selling Illegal and Hard core drugs</a:t>
            </a:r>
          </a:p>
          <a:p>
            <a:r>
              <a:rPr lang="en-US" sz="2400" dirty="0" smtClean="0"/>
              <a:t>Weapons and firearms</a:t>
            </a:r>
          </a:p>
          <a:p>
            <a:r>
              <a:rPr lang="en-US" sz="2400" dirty="0" smtClean="0"/>
              <a:t>Fake Ids, Visa permits, Passports</a:t>
            </a:r>
          </a:p>
          <a:p>
            <a:r>
              <a:rPr lang="en-US" sz="2400" dirty="0" smtClean="0"/>
              <a:t>Stolen Credit cards and other data</a:t>
            </a:r>
          </a:p>
          <a:p>
            <a:r>
              <a:rPr lang="en-US" sz="2400" dirty="0" smtClean="0"/>
              <a:t>Child Pornography and much more worse</a:t>
            </a:r>
          </a:p>
          <a:p>
            <a:r>
              <a:rPr lang="en-US" sz="2400" dirty="0" smtClean="0"/>
              <a:t>Hacker’s kit, spam creation etc..,</a:t>
            </a:r>
          </a:p>
          <a:p>
            <a:r>
              <a:rPr lang="en-US" sz="2400" dirty="0" smtClean="0"/>
              <a:t>Pirated software, movies, books, music etc..,</a:t>
            </a:r>
          </a:p>
          <a:p>
            <a:r>
              <a:rPr lang="en-US" sz="2400" dirty="0" smtClean="0"/>
              <a:t>Red room.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96829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" y="642937"/>
            <a:ext cx="8353425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17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1475"/>
            <a:ext cx="9144000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09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Surface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Accessible to anyone &amp; open to all Ex: Wikipedia</a:t>
            </a:r>
          </a:p>
          <a:p>
            <a:r>
              <a:rPr lang="en-US" sz="2400" dirty="0" smtClean="0"/>
              <a:t>Indexed &amp; searchable</a:t>
            </a:r>
          </a:p>
          <a:p>
            <a:r>
              <a:rPr lang="en-US" sz="2400" dirty="0" smtClean="0"/>
              <a:t>Least illegal content or zero</a:t>
            </a:r>
          </a:p>
          <a:p>
            <a:r>
              <a:rPr lang="en-US" sz="2400" dirty="0" smtClean="0"/>
              <a:t>You may get some web pages from dark web, but it is just a small part (Not a portal to it) Ex:  pirated movies, porn</a:t>
            </a:r>
          </a:p>
          <a:p>
            <a:r>
              <a:rPr lang="en-US" sz="2400" dirty="0" smtClean="0"/>
              <a:t>No personal data required</a:t>
            </a:r>
          </a:p>
          <a:p>
            <a:r>
              <a:rPr lang="en-US" sz="3200" i="1" dirty="0" smtClean="0"/>
              <a:t>µ</a:t>
            </a:r>
            <a:r>
              <a:rPr lang="en-US" sz="2400" dirty="0" smtClean="0"/>
              <a:t>Torrent, </a:t>
            </a:r>
            <a:r>
              <a:rPr lang="en-US" sz="2400" dirty="0" err="1" smtClean="0"/>
              <a:t>fmovies</a:t>
            </a:r>
            <a:r>
              <a:rPr lang="en-US" sz="2400" dirty="0" smtClean="0"/>
              <a:t> etc..,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77913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868362"/>
          </a:xfrm>
        </p:spPr>
        <p:txBody>
          <a:bodyPr/>
          <a:lstStyle/>
          <a:p>
            <a:r>
              <a:rPr lang="en-US" dirty="0" smtClean="0"/>
              <a:t>Deep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295400"/>
            <a:ext cx="7924800" cy="4114800"/>
          </a:xfrm>
        </p:spPr>
        <p:txBody>
          <a:bodyPr>
            <a:noAutofit/>
          </a:bodyPr>
          <a:lstStyle/>
          <a:p>
            <a:r>
              <a:rPr lang="en-US" sz="1800" dirty="0" smtClean="0"/>
              <a:t>Privileged access Ex: Sign On, Login</a:t>
            </a:r>
          </a:p>
          <a:p>
            <a:pPr lvl="1"/>
            <a:r>
              <a:rPr lang="en-US" sz="1800" dirty="0" smtClean="0"/>
              <a:t>Requests your personal info</a:t>
            </a:r>
          </a:p>
          <a:p>
            <a:pPr lvl="1"/>
            <a:r>
              <a:rPr lang="en-US" sz="1800" dirty="0" smtClean="0"/>
              <a:t>Facebook, LinkedIn and other social media</a:t>
            </a:r>
          </a:p>
          <a:p>
            <a:pPr lvl="1"/>
            <a:r>
              <a:rPr lang="en-US" sz="1800" dirty="0" smtClean="0"/>
              <a:t>Internet Banking</a:t>
            </a:r>
          </a:p>
          <a:p>
            <a:pPr lvl="1"/>
            <a:r>
              <a:rPr lang="en-US" sz="1800" dirty="0" smtClean="0"/>
              <a:t>ecommerce</a:t>
            </a:r>
          </a:p>
          <a:p>
            <a:r>
              <a:rPr lang="en-US" sz="1800" dirty="0" smtClean="0"/>
              <a:t>Maintained user profiles for providing personalized experiences. </a:t>
            </a:r>
          </a:p>
          <a:p>
            <a:r>
              <a:rPr lang="en-US" sz="1800" dirty="0" smtClean="0"/>
              <a:t>Personal data is protected under the law</a:t>
            </a:r>
          </a:p>
          <a:p>
            <a:r>
              <a:rPr lang="en-US" sz="1800" dirty="0" smtClean="0"/>
              <a:t>Some data is not indexed by search engines. </a:t>
            </a:r>
          </a:p>
          <a:p>
            <a:pPr lvl="1"/>
            <a:r>
              <a:rPr lang="en-US" sz="1800" dirty="0" smtClean="0"/>
              <a:t>Bank transactions</a:t>
            </a:r>
          </a:p>
          <a:p>
            <a:pPr lvl="1"/>
            <a:r>
              <a:rPr lang="en-US" sz="1800" dirty="0" smtClean="0"/>
              <a:t>Private/Personal data</a:t>
            </a:r>
          </a:p>
          <a:p>
            <a:r>
              <a:rPr lang="en-US" sz="1800" dirty="0" smtClean="0"/>
              <a:t>Government data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06723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332</TotalTime>
  <Words>521</Words>
  <Application>Microsoft Office PowerPoint</Application>
  <PresentationFormat>On-screen Show (4:3)</PresentationFormat>
  <Paragraphs>64</Paragraphs>
  <Slides>20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Horizon</vt:lpstr>
      <vt:lpstr>PowerPoint Presentation</vt:lpstr>
      <vt:lpstr>What you think Dark Web is</vt:lpstr>
      <vt:lpstr>What Dark Web is…..</vt:lpstr>
      <vt:lpstr>DARK WEB IS…</vt:lpstr>
      <vt:lpstr>Contains Potentially Dangerous stuff</vt:lpstr>
      <vt:lpstr>PowerPoint Presentation</vt:lpstr>
      <vt:lpstr>PowerPoint Presentation</vt:lpstr>
      <vt:lpstr>Surface web</vt:lpstr>
      <vt:lpstr>Deep web</vt:lpstr>
      <vt:lpstr>The Dark Web</vt:lpstr>
      <vt:lpstr>TOR – THE ONION ROUTER</vt:lpstr>
      <vt:lpstr>PowerPoint Presentation</vt:lpstr>
      <vt:lpstr>PowerPoint Presentation</vt:lpstr>
      <vt:lpstr>ENIGMA HACK</vt:lpstr>
      <vt:lpstr>Alan Turing</vt:lpstr>
      <vt:lpstr>Turing machine</vt:lpstr>
      <vt:lpstr>Who hacks?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</dc:creator>
  <cp:lastModifiedBy>windows</cp:lastModifiedBy>
  <cp:revision>42</cp:revision>
  <dcterms:created xsi:type="dcterms:W3CDTF">2006-08-16T00:00:00Z</dcterms:created>
  <dcterms:modified xsi:type="dcterms:W3CDTF">2018-11-29T02:05:27Z</dcterms:modified>
</cp:coreProperties>
</file>